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7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0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0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D378-8F55-462B-8C3A-C5E86696C9B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53A3-2447-4313-AB10-966FEF9F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10726" y="3957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Camels have large, broad feet that expand when stepped on and contract when lifted to simplify walking in sand or snow.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743200" y="4330005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Camels, native to the Gobi Desert in China grow a shaggy coat in the winter for protection from the freezing cold and shed the coat during the hot summer. They can survive a wide range of temperatures, from minus 20 degrees Fahrenheit to 120 degrees Fahrenheit!  If a normal day is 75 degrees Fahrenheit, how much more heat can a camel tolerate?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0637" y="2808744"/>
            <a:ext cx="2520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camel hump weighs around 80 pounds.  It is made up of pure fat.  A camel can go without food and water for a long time because of the fat in its hump and the camel’s ability to store water.  If a camel uses 5 pounds of fat each day, how many days will the 80 pounds of fat keep the camel alive in the desert where there is no food or water?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989290" y="2799055"/>
            <a:ext cx="1953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average camel weighs 1100 pounds.   How much would 25 camels weigh?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681924" y="2777965"/>
            <a:ext cx="1949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camel uses up  about 5 gallons of water a day in the summer.   How much water is needed each day for 200 camels?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76311" y="997803"/>
            <a:ext cx="2139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I had to move 1,600 pounds of supplies across the desert, how many camels would I need?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103989" y="40064"/>
            <a:ext cx="597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 Date__________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113" y="4191596"/>
            <a:ext cx="2574985" cy="266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728"/>
            <a:ext cx="2520885" cy="228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43401" y="990600"/>
            <a:ext cx="2453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Camels can easily carry an extra 400 pounds while walking 20 miles a day in the harsh desert.   How many days would it take to walk 100 miles?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133600" y="687650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Camels have double rows of extra-long eyelashes </a:t>
            </a:r>
            <a:r>
              <a:rPr lang="en-US" sz="1200" dirty="0" smtClean="0"/>
              <a:t>that </a:t>
            </a:r>
            <a:r>
              <a:rPr lang="en-US" sz="1200" dirty="0" smtClean="0"/>
              <a:t>help keep sand out of the eyes.   How many rows of eyelashes do 7 camels have?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2057400" y="657314"/>
            <a:ext cx="2209800" cy="20424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10726" y="394586"/>
            <a:ext cx="4572000" cy="4958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0637" y="2699772"/>
            <a:ext cx="2520884" cy="40820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703920" y="4267200"/>
            <a:ext cx="362068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681924" y="2777965"/>
            <a:ext cx="2118676" cy="14130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343400" y="990600"/>
            <a:ext cx="2453326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934199" y="990600"/>
            <a:ext cx="2139885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857802" y="2775972"/>
            <a:ext cx="2216284" cy="13388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876800" y="2808744"/>
            <a:ext cx="1828800" cy="1306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0"/>
            <a:endCxn id="22" idx="2"/>
          </p:cNvCxnSpPr>
          <p:nvPr/>
        </p:nvCxnSpPr>
        <p:spPr>
          <a:xfrm>
            <a:off x="5791200" y="2808744"/>
            <a:ext cx="0" cy="1306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3124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76800" y="2838906"/>
            <a:ext cx="945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composite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59622" y="2823517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prime</a:t>
            </a:r>
            <a:endParaRPr lang="en-US" sz="1600" dirty="0"/>
          </a:p>
        </p:txBody>
      </p:sp>
      <p:cxnSp>
        <p:nvCxnSpPr>
          <p:cNvPr id="30" name="Straight Connector 29"/>
          <p:cNvCxnSpPr>
            <a:stCxn id="27" idx="2"/>
          </p:cNvCxnSpPr>
          <p:nvPr/>
        </p:nvCxnSpPr>
        <p:spPr>
          <a:xfrm>
            <a:off x="5349750" y="3146683"/>
            <a:ext cx="0" cy="968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>
            <a:off x="6198016" y="31242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876800" y="36195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11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Kay Bacallao</dc:creator>
  <cp:lastModifiedBy>Mary Kay Bacallao</cp:lastModifiedBy>
  <cp:revision>8</cp:revision>
  <dcterms:created xsi:type="dcterms:W3CDTF">2014-10-22T20:54:40Z</dcterms:created>
  <dcterms:modified xsi:type="dcterms:W3CDTF">2014-10-28T16:34:03Z</dcterms:modified>
</cp:coreProperties>
</file>