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72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5E3-102C-4309-9944-5F436DCD7091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4CB-9C43-4A55-A2FA-0967458C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24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5E3-102C-4309-9944-5F436DCD7091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4CB-9C43-4A55-A2FA-0967458C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5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5E3-102C-4309-9944-5F436DCD7091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4CB-9C43-4A55-A2FA-0967458C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09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5E3-102C-4309-9944-5F436DCD7091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4CB-9C43-4A55-A2FA-0967458C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95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5E3-102C-4309-9944-5F436DCD7091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4CB-9C43-4A55-A2FA-0967458C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66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5E3-102C-4309-9944-5F436DCD7091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4CB-9C43-4A55-A2FA-0967458C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3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5E3-102C-4309-9944-5F436DCD7091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4CB-9C43-4A55-A2FA-0967458C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15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5E3-102C-4309-9944-5F436DCD7091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4CB-9C43-4A55-A2FA-0967458C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28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5E3-102C-4309-9944-5F436DCD7091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4CB-9C43-4A55-A2FA-0967458C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42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5E3-102C-4309-9944-5F436DCD7091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4CB-9C43-4A55-A2FA-0967458C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78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BF5E3-102C-4309-9944-5F436DCD7091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834CB-9C43-4A55-A2FA-0967458C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0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BF5E3-102C-4309-9944-5F436DCD7091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834CB-9C43-4A55-A2FA-0967458C7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3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75420" y="646093"/>
            <a:ext cx="24988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Pandas spend at least 12 hours each day eating bamboo.  In 31 days, how many hours will the panda spend eating bamboo?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622177"/>
            <a:ext cx="398020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There are 24 hours in one day.  Pandas eat bamboo for around 12 hours each day.  What fraction of the day do pandas spend eating bamboo?  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2380818"/>
            <a:ext cx="395184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Male pandas weigh around 250 pounds and female pandas weigh around 220 pounds.  How much more do male pandas weigh than female pandas?</a:t>
            </a:r>
            <a:endParaRPr lang="en-US" sz="1400" dirty="0"/>
          </a:p>
        </p:txBody>
      </p:sp>
      <p:sp>
        <p:nvSpPr>
          <p:cNvPr id="7" name="Rectangle 6"/>
          <p:cNvSpPr/>
          <p:nvPr/>
        </p:nvSpPr>
        <p:spPr>
          <a:xfrm>
            <a:off x="152399" y="1905000"/>
            <a:ext cx="220980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Today, an estimated 2,000 pandas are found in the wild. There are also 180 pandas found in captivity.   How many more pandas are found in the wild than in captivity?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563412" y="4189461"/>
            <a:ext cx="25043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Pandas can eat up to 45 pounds of bamboo in one day.  If the panda eats five meals a day, how many pounds of bamboo does the panda eat at each meal?</a:t>
            </a:r>
            <a:endParaRPr lang="en-US" sz="14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664"/>
            <a:ext cx="2595217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124199" y="197963"/>
            <a:ext cx="5393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Name_________________________ Date___________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500" y="4099745"/>
            <a:ext cx="3905500" cy="275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le 9"/>
          <p:cNvSpPr/>
          <p:nvPr/>
        </p:nvSpPr>
        <p:spPr>
          <a:xfrm>
            <a:off x="6526152" y="581435"/>
            <a:ext cx="2534241" cy="3416423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438400" y="581435"/>
            <a:ext cx="4011552" cy="170821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6200" y="1819364"/>
            <a:ext cx="2286001" cy="2600236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438400" y="2362200"/>
            <a:ext cx="4011552" cy="1828800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6494803" y="4059771"/>
            <a:ext cx="2607861" cy="2722029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76200" y="4495800"/>
            <a:ext cx="2590800" cy="2362200"/>
            <a:chOff x="76200" y="4495800"/>
            <a:chExt cx="2590800" cy="2362200"/>
          </a:xfrm>
        </p:grpSpPr>
        <p:sp>
          <p:nvSpPr>
            <p:cNvPr id="15" name="TextBox 14"/>
            <p:cNvSpPr txBox="1"/>
            <p:nvPr/>
          </p:nvSpPr>
          <p:spPr>
            <a:xfrm>
              <a:off x="228601" y="4515953"/>
              <a:ext cx="22860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Pandas usually have only one cub at a time.  What is special about the number 1?  Show three different ways to write the number 1.  (Identity Property)</a:t>
              </a:r>
              <a:endParaRPr lang="en-US" sz="1200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76200" y="4495800"/>
              <a:ext cx="2590800" cy="2362200"/>
            </a:xfrm>
            <a:prstGeom prst="round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152399" y="5574456"/>
              <a:ext cx="762001" cy="113114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8694" y="5560590"/>
              <a:ext cx="785813" cy="1158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04987" y="5574456"/>
              <a:ext cx="785813" cy="11588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256824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184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Mercer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Kay Bacallao</dc:creator>
  <cp:lastModifiedBy>Mary Kay Bacallao</cp:lastModifiedBy>
  <cp:revision>5</cp:revision>
  <dcterms:created xsi:type="dcterms:W3CDTF">2014-10-21T20:47:00Z</dcterms:created>
  <dcterms:modified xsi:type="dcterms:W3CDTF">2014-10-28T16:35:24Z</dcterms:modified>
</cp:coreProperties>
</file>