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9" d="100"/>
          <a:sy n="109" d="100"/>
        </p:scale>
        <p:origin x="-7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388868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361953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108809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1336080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229367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3884579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52436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157851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214795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315414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F745D-0DE6-4EBD-ADB1-E6B83343B0F4}" type="datetimeFigureOut">
              <a:rPr lang="en-US" smtClean="0"/>
              <a:t>10/28/2014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BBEA9B-F226-4E5C-B85D-CFC3AF677E93}" type="slidenum">
              <a:rPr lang="en-US" smtClean="0"/>
              <a:t>‹#›</a:t>
            </a:fld>
            <a:endParaRPr lang="en-US" dirty="0"/>
          </a:p>
        </p:txBody>
      </p:sp>
    </p:spTree>
    <p:extLst>
      <p:ext uri="{BB962C8B-B14F-4D97-AF65-F5344CB8AC3E}">
        <p14:creationId xmlns:p14="http://schemas.microsoft.com/office/powerpoint/2010/main" val="423431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F745D-0DE6-4EBD-ADB1-E6B83343B0F4}" type="datetimeFigureOut">
              <a:rPr lang="en-US" smtClean="0"/>
              <a:t>10/28/2014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BEA9B-F226-4E5C-B85D-CFC3AF677E93}" type="slidenum">
              <a:rPr lang="en-US" smtClean="0"/>
              <a:t>‹#›</a:t>
            </a:fld>
            <a:endParaRPr lang="en-US" dirty="0"/>
          </a:p>
        </p:txBody>
      </p:sp>
    </p:spTree>
    <p:extLst>
      <p:ext uri="{BB962C8B-B14F-4D97-AF65-F5344CB8AC3E}">
        <p14:creationId xmlns:p14="http://schemas.microsoft.com/office/powerpoint/2010/main" val="413945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95600" y="565666"/>
            <a:ext cx="2438399" cy="1815882"/>
          </a:xfrm>
          <a:prstGeom prst="rect">
            <a:avLst/>
          </a:prstGeom>
        </p:spPr>
        <p:txBody>
          <a:bodyPr wrap="square">
            <a:spAutoFit/>
          </a:bodyPr>
          <a:lstStyle/>
          <a:p>
            <a:r>
              <a:rPr lang="en-US" sz="1400" dirty="0" smtClean="0"/>
              <a:t>Elephants at the Zoo eat up to 125 pounds of food each day and they each deposit about 300 pounds of poop daily. How is this possible? It’s due to all the water they drink.   How many pounds of poop would 40 elephants leave in one day?</a:t>
            </a:r>
            <a:endParaRPr lang="en-US" sz="1400" dirty="0"/>
          </a:p>
        </p:txBody>
      </p:sp>
      <p:sp>
        <p:nvSpPr>
          <p:cNvPr id="6" name="Rectangle 5"/>
          <p:cNvSpPr/>
          <p:nvPr/>
        </p:nvSpPr>
        <p:spPr>
          <a:xfrm>
            <a:off x="3005724" y="4419600"/>
            <a:ext cx="3547475" cy="1169551"/>
          </a:xfrm>
          <a:prstGeom prst="rect">
            <a:avLst/>
          </a:prstGeom>
        </p:spPr>
        <p:txBody>
          <a:bodyPr wrap="square">
            <a:spAutoFit/>
          </a:bodyPr>
          <a:lstStyle/>
          <a:p>
            <a:r>
              <a:rPr lang="en-US" sz="1400" dirty="0" smtClean="0"/>
              <a:t>The low, resounding calls elephants make can be heard by another elephant up to 5 miles away.  Humans can only hear other humans within less than ½ of a mile.  How many times stronger is elephant hearing?</a:t>
            </a:r>
            <a:endParaRPr lang="en-US" sz="1400" dirty="0"/>
          </a:p>
        </p:txBody>
      </p:sp>
      <p:sp>
        <p:nvSpPr>
          <p:cNvPr id="7" name="TextBox 6"/>
          <p:cNvSpPr txBox="1"/>
          <p:nvPr/>
        </p:nvSpPr>
        <p:spPr>
          <a:xfrm>
            <a:off x="6781800" y="3097649"/>
            <a:ext cx="2286000" cy="1169551"/>
          </a:xfrm>
          <a:prstGeom prst="rect">
            <a:avLst/>
          </a:prstGeom>
          <a:noFill/>
        </p:spPr>
        <p:txBody>
          <a:bodyPr wrap="square" rtlCol="0">
            <a:spAutoFit/>
          </a:bodyPr>
          <a:lstStyle/>
          <a:p>
            <a:r>
              <a:rPr lang="en-US" sz="1400" dirty="0" smtClean="0"/>
              <a:t>A baby elephant, a calf, is around 3 feet tall.  There are 12 inches in every foot.  How many inches tall are baby elephants?</a:t>
            </a:r>
            <a:endParaRPr lang="en-US" sz="1400" dirty="0"/>
          </a:p>
        </p:txBody>
      </p:sp>
      <p:sp>
        <p:nvSpPr>
          <p:cNvPr id="8" name="Rectangle 7"/>
          <p:cNvSpPr/>
          <p:nvPr/>
        </p:nvSpPr>
        <p:spPr>
          <a:xfrm>
            <a:off x="5410200" y="568590"/>
            <a:ext cx="3733800" cy="1169551"/>
          </a:xfrm>
          <a:prstGeom prst="rect">
            <a:avLst/>
          </a:prstGeom>
        </p:spPr>
        <p:txBody>
          <a:bodyPr wrap="square">
            <a:spAutoFit/>
          </a:bodyPr>
          <a:lstStyle/>
          <a:p>
            <a:r>
              <a:rPr lang="en-US" sz="1400" dirty="0" smtClean="0"/>
              <a:t>Elephants can swim – they use their trunk to breathe like a snorkel in deep water.  If there are 357 elephants under the water and 2349 grazing on the grassland, how many elephants are there in all?</a:t>
            </a:r>
            <a:endParaRPr lang="en-US" sz="1400" dirty="0"/>
          </a:p>
        </p:txBody>
      </p:sp>
      <p:sp>
        <p:nvSpPr>
          <p:cNvPr id="9" name="Rectangle 8"/>
          <p:cNvSpPr/>
          <p:nvPr/>
        </p:nvSpPr>
        <p:spPr>
          <a:xfrm>
            <a:off x="152400" y="2275767"/>
            <a:ext cx="2672746" cy="2308324"/>
          </a:xfrm>
          <a:prstGeom prst="rect">
            <a:avLst/>
          </a:prstGeom>
        </p:spPr>
        <p:txBody>
          <a:bodyPr wrap="square">
            <a:spAutoFit/>
          </a:bodyPr>
          <a:lstStyle/>
          <a:p>
            <a:r>
              <a:rPr lang="en-US" sz="1400" dirty="0" smtClean="0"/>
              <a:t>Elephants are the largest land-living mammal in the world and can grow up to 13 feet tall. Unlike other mammals, elephants grow throughout their lifetime. How many elephants would be needed to reach to the top of the Bank of America building in Atlanta (1040 feet)?</a:t>
            </a:r>
            <a:endParaRPr lang="en-US" dirty="0" smtClean="0"/>
          </a:p>
          <a:p>
            <a:r>
              <a:rPr lang="en-US" dirty="0" smtClean="0"/>
              <a:t>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2534" y="5076865"/>
            <a:ext cx="2057400" cy="1733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618"/>
            <a:ext cx="2638835" cy="2190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005725" y="28893"/>
            <a:ext cx="5570949" cy="369332"/>
          </a:xfrm>
          <a:prstGeom prst="rect">
            <a:avLst/>
          </a:prstGeom>
          <a:noFill/>
        </p:spPr>
        <p:txBody>
          <a:bodyPr wrap="none" rtlCol="0">
            <a:spAutoFit/>
          </a:bodyPr>
          <a:lstStyle/>
          <a:p>
            <a:r>
              <a:rPr lang="en-US" dirty="0" smtClean="0"/>
              <a:t>Name____________________________Date__________</a:t>
            </a:r>
            <a:endParaRPr lang="en-US" dirty="0"/>
          </a:p>
        </p:txBody>
      </p:sp>
      <p:sp>
        <p:nvSpPr>
          <p:cNvPr id="12" name="Rounded Rectangle 11"/>
          <p:cNvSpPr/>
          <p:nvPr/>
        </p:nvSpPr>
        <p:spPr>
          <a:xfrm>
            <a:off x="76200" y="2199183"/>
            <a:ext cx="2711074" cy="45060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2895600" y="457200"/>
            <a:ext cx="2438400" cy="37851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2895600" y="4343400"/>
            <a:ext cx="3810000" cy="23618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5410200" y="457200"/>
            <a:ext cx="3657600" cy="2514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a:off x="6781801" y="3072824"/>
            <a:ext cx="2286000" cy="19315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5410200" y="3072824"/>
            <a:ext cx="1295400" cy="11695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5486400" y="3048000"/>
            <a:ext cx="1295400" cy="261610"/>
          </a:xfrm>
          <a:prstGeom prst="rect">
            <a:avLst/>
          </a:prstGeom>
          <a:noFill/>
        </p:spPr>
        <p:txBody>
          <a:bodyPr wrap="square" rtlCol="0">
            <a:spAutoFit/>
          </a:bodyPr>
          <a:lstStyle/>
          <a:p>
            <a:r>
              <a:rPr lang="en-US" sz="1100" dirty="0" smtClean="0"/>
              <a:t>4 prime numbers:</a:t>
            </a:r>
            <a:endParaRPr lang="en-US" sz="1100" dirty="0"/>
          </a:p>
        </p:txBody>
      </p:sp>
      <p:sp>
        <p:nvSpPr>
          <p:cNvPr id="19" name="Rounded Rectangle 18"/>
          <p:cNvSpPr/>
          <p:nvPr/>
        </p:nvSpPr>
        <p:spPr>
          <a:xfrm>
            <a:off x="5562600" y="3276600"/>
            <a:ext cx="457200" cy="3783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5459" y="3276600"/>
            <a:ext cx="48101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8787" y="3763476"/>
            <a:ext cx="48101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5458" y="3763476"/>
            <a:ext cx="48101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636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221</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Kay Bacallao</dc:creator>
  <cp:lastModifiedBy>Mary Kay Bacallao</cp:lastModifiedBy>
  <cp:revision>5</cp:revision>
  <dcterms:created xsi:type="dcterms:W3CDTF">2014-10-21T22:19:27Z</dcterms:created>
  <dcterms:modified xsi:type="dcterms:W3CDTF">2014-10-28T16:37:56Z</dcterms:modified>
</cp:coreProperties>
</file>