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1BF5E3-102C-4309-9944-5F436DCD7091}" type="datetimeFigureOut">
              <a:rPr lang="en-US" smtClean="0"/>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4834CB-9C43-4A55-A2FA-0967458C7C3C}" type="slidenum">
              <a:rPr lang="en-US" smtClean="0"/>
              <a:t>‹#›</a:t>
            </a:fld>
            <a:endParaRPr lang="en-US" dirty="0"/>
          </a:p>
        </p:txBody>
      </p:sp>
    </p:spTree>
    <p:extLst>
      <p:ext uri="{BB962C8B-B14F-4D97-AF65-F5344CB8AC3E}">
        <p14:creationId xmlns:p14="http://schemas.microsoft.com/office/powerpoint/2010/main" val="3261247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1BF5E3-102C-4309-9944-5F436DCD7091}" type="datetimeFigureOut">
              <a:rPr lang="en-US" smtClean="0"/>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4834CB-9C43-4A55-A2FA-0967458C7C3C}" type="slidenum">
              <a:rPr lang="en-US" smtClean="0"/>
              <a:t>‹#›</a:t>
            </a:fld>
            <a:endParaRPr lang="en-US" dirty="0"/>
          </a:p>
        </p:txBody>
      </p:sp>
    </p:spTree>
    <p:extLst>
      <p:ext uri="{BB962C8B-B14F-4D97-AF65-F5344CB8AC3E}">
        <p14:creationId xmlns:p14="http://schemas.microsoft.com/office/powerpoint/2010/main" val="221159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1BF5E3-102C-4309-9944-5F436DCD7091}" type="datetimeFigureOut">
              <a:rPr lang="en-US" smtClean="0"/>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4834CB-9C43-4A55-A2FA-0967458C7C3C}" type="slidenum">
              <a:rPr lang="en-US" smtClean="0"/>
              <a:t>‹#›</a:t>
            </a:fld>
            <a:endParaRPr lang="en-US" dirty="0"/>
          </a:p>
        </p:txBody>
      </p:sp>
    </p:spTree>
    <p:extLst>
      <p:ext uri="{BB962C8B-B14F-4D97-AF65-F5344CB8AC3E}">
        <p14:creationId xmlns:p14="http://schemas.microsoft.com/office/powerpoint/2010/main" val="47909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1BF5E3-102C-4309-9944-5F436DCD7091}" type="datetimeFigureOut">
              <a:rPr lang="en-US" smtClean="0"/>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4834CB-9C43-4A55-A2FA-0967458C7C3C}" type="slidenum">
              <a:rPr lang="en-US" smtClean="0"/>
              <a:t>‹#›</a:t>
            </a:fld>
            <a:endParaRPr lang="en-US" dirty="0"/>
          </a:p>
        </p:txBody>
      </p:sp>
    </p:spTree>
    <p:extLst>
      <p:ext uri="{BB962C8B-B14F-4D97-AF65-F5344CB8AC3E}">
        <p14:creationId xmlns:p14="http://schemas.microsoft.com/office/powerpoint/2010/main" val="602953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1BF5E3-102C-4309-9944-5F436DCD7091}" type="datetimeFigureOut">
              <a:rPr lang="en-US" smtClean="0"/>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4834CB-9C43-4A55-A2FA-0967458C7C3C}" type="slidenum">
              <a:rPr lang="en-US" smtClean="0"/>
              <a:t>‹#›</a:t>
            </a:fld>
            <a:endParaRPr lang="en-US" dirty="0"/>
          </a:p>
        </p:txBody>
      </p:sp>
    </p:spTree>
    <p:extLst>
      <p:ext uri="{BB962C8B-B14F-4D97-AF65-F5344CB8AC3E}">
        <p14:creationId xmlns:p14="http://schemas.microsoft.com/office/powerpoint/2010/main" val="3858666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1BF5E3-102C-4309-9944-5F436DCD7091}" type="datetimeFigureOut">
              <a:rPr lang="en-US" smtClean="0"/>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4834CB-9C43-4A55-A2FA-0967458C7C3C}" type="slidenum">
              <a:rPr lang="en-US" smtClean="0"/>
              <a:t>‹#›</a:t>
            </a:fld>
            <a:endParaRPr lang="en-US" dirty="0"/>
          </a:p>
        </p:txBody>
      </p:sp>
    </p:spTree>
    <p:extLst>
      <p:ext uri="{BB962C8B-B14F-4D97-AF65-F5344CB8AC3E}">
        <p14:creationId xmlns:p14="http://schemas.microsoft.com/office/powerpoint/2010/main" val="226603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1BF5E3-102C-4309-9944-5F436DCD7091}" type="datetimeFigureOut">
              <a:rPr lang="en-US" smtClean="0"/>
              <a:t>3/23/2015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4834CB-9C43-4A55-A2FA-0967458C7C3C}" type="slidenum">
              <a:rPr lang="en-US" smtClean="0"/>
              <a:t>‹#›</a:t>
            </a:fld>
            <a:endParaRPr lang="en-US" dirty="0"/>
          </a:p>
        </p:txBody>
      </p:sp>
    </p:spTree>
    <p:extLst>
      <p:ext uri="{BB962C8B-B14F-4D97-AF65-F5344CB8AC3E}">
        <p14:creationId xmlns:p14="http://schemas.microsoft.com/office/powerpoint/2010/main" val="4090815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1BF5E3-102C-4309-9944-5F436DCD7091}" type="datetimeFigureOut">
              <a:rPr lang="en-US" smtClean="0"/>
              <a:t>3/23/2015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4834CB-9C43-4A55-A2FA-0967458C7C3C}" type="slidenum">
              <a:rPr lang="en-US" smtClean="0"/>
              <a:t>‹#›</a:t>
            </a:fld>
            <a:endParaRPr lang="en-US" dirty="0"/>
          </a:p>
        </p:txBody>
      </p:sp>
    </p:spTree>
    <p:extLst>
      <p:ext uri="{BB962C8B-B14F-4D97-AF65-F5344CB8AC3E}">
        <p14:creationId xmlns:p14="http://schemas.microsoft.com/office/powerpoint/2010/main" val="1492282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BF5E3-102C-4309-9944-5F436DCD7091}" type="datetimeFigureOut">
              <a:rPr lang="en-US" smtClean="0"/>
              <a:t>3/23/2015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4834CB-9C43-4A55-A2FA-0967458C7C3C}" type="slidenum">
              <a:rPr lang="en-US" smtClean="0"/>
              <a:t>‹#›</a:t>
            </a:fld>
            <a:endParaRPr lang="en-US" dirty="0"/>
          </a:p>
        </p:txBody>
      </p:sp>
    </p:spTree>
    <p:extLst>
      <p:ext uri="{BB962C8B-B14F-4D97-AF65-F5344CB8AC3E}">
        <p14:creationId xmlns:p14="http://schemas.microsoft.com/office/powerpoint/2010/main" val="2223542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1BF5E3-102C-4309-9944-5F436DCD7091}" type="datetimeFigureOut">
              <a:rPr lang="en-US" smtClean="0"/>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4834CB-9C43-4A55-A2FA-0967458C7C3C}" type="slidenum">
              <a:rPr lang="en-US" smtClean="0"/>
              <a:t>‹#›</a:t>
            </a:fld>
            <a:endParaRPr lang="en-US" dirty="0"/>
          </a:p>
        </p:txBody>
      </p:sp>
    </p:spTree>
    <p:extLst>
      <p:ext uri="{BB962C8B-B14F-4D97-AF65-F5344CB8AC3E}">
        <p14:creationId xmlns:p14="http://schemas.microsoft.com/office/powerpoint/2010/main" val="777784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1BF5E3-102C-4309-9944-5F436DCD7091}" type="datetimeFigureOut">
              <a:rPr lang="en-US" smtClean="0"/>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4834CB-9C43-4A55-A2FA-0967458C7C3C}" type="slidenum">
              <a:rPr lang="en-US" smtClean="0"/>
              <a:t>‹#›</a:t>
            </a:fld>
            <a:endParaRPr lang="en-US" dirty="0"/>
          </a:p>
        </p:txBody>
      </p:sp>
    </p:spTree>
    <p:extLst>
      <p:ext uri="{BB962C8B-B14F-4D97-AF65-F5344CB8AC3E}">
        <p14:creationId xmlns:p14="http://schemas.microsoft.com/office/powerpoint/2010/main" val="2765000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1BF5E3-102C-4309-9944-5F436DCD7091}" type="datetimeFigureOut">
              <a:rPr lang="en-US" smtClean="0"/>
              <a:t>3/23/2015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834CB-9C43-4A55-A2FA-0967458C7C3C}" type="slidenum">
              <a:rPr lang="en-US" smtClean="0"/>
              <a:t>‹#›</a:t>
            </a:fld>
            <a:endParaRPr lang="en-US" dirty="0"/>
          </a:p>
        </p:txBody>
      </p:sp>
    </p:spTree>
    <p:extLst>
      <p:ext uri="{BB962C8B-B14F-4D97-AF65-F5344CB8AC3E}">
        <p14:creationId xmlns:p14="http://schemas.microsoft.com/office/powerpoint/2010/main" val="3982738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75420" y="646093"/>
            <a:ext cx="2484973" cy="2677656"/>
          </a:xfrm>
          <a:prstGeom prst="rect">
            <a:avLst/>
          </a:prstGeom>
          <a:noFill/>
        </p:spPr>
        <p:txBody>
          <a:bodyPr wrap="square" rtlCol="0">
            <a:spAutoFit/>
          </a:bodyPr>
          <a:lstStyle/>
          <a:p>
            <a:r>
              <a:rPr lang="en-US" sz="1400" dirty="0"/>
              <a:t>The Artic temperatures range from -20 degrees Celsius to -50 degrees Celsius. The wind can gust up to 124 miles per hour. The Emperor Penguin is the only animal to inhabit the open ice during winter. The population of Emperor Penguins in Antarctica is about 297,500 mating pairs. What is the total population of the Penguin?</a:t>
            </a:r>
            <a:endParaRPr lang="en-US" sz="1400" dirty="0"/>
          </a:p>
        </p:txBody>
      </p:sp>
      <p:sp>
        <p:nvSpPr>
          <p:cNvPr id="5" name="TextBox 4"/>
          <p:cNvSpPr txBox="1"/>
          <p:nvPr/>
        </p:nvSpPr>
        <p:spPr>
          <a:xfrm>
            <a:off x="2514600" y="622177"/>
            <a:ext cx="3980203" cy="1169551"/>
          </a:xfrm>
          <a:prstGeom prst="rect">
            <a:avLst/>
          </a:prstGeom>
          <a:noFill/>
        </p:spPr>
        <p:txBody>
          <a:bodyPr wrap="square" rtlCol="0">
            <a:spAutoFit/>
          </a:bodyPr>
          <a:lstStyle/>
          <a:p>
            <a:r>
              <a:rPr lang="en-US" sz="1400" dirty="0" smtClean="0"/>
              <a:t>There are 17 species of penguins, all living in the Southern Hemisphere.  The average life span of an Emperor Penguin is around 20 years.  The average life span of a human is around 80 years.  How much longer does a human live than a penguin?</a:t>
            </a:r>
            <a:endParaRPr lang="en-US" sz="1400" dirty="0"/>
          </a:p>
        </p:txBody>
      </p:sp>
      <p:sp>
        <p:nvSpPr>
          <p:cNvPr id="7" name="Rectangle 6"/>
          <p:cNvSpPr/>
          <p:nvPr/>
        </p:nvSpPr>
        <p:spPr>
          <a:xfrm>
            <a:off x="152399" y="1905000"/>
            <a:ext cx="2209801" cy="2031325"/>
          </a:xfrm>
          <a:prstGeom prst="rect">
            <a:avLst/>
          </a:prstGeom>
        </p:spPr>
        <p:txBody>
          <a:bodyPr wrap="square">
            <a:spAutoFit/>
          </a:bodyPr>
          <a:lstStyle/>
          <a:p>
            <a:r>
              <a:rPr lang="en-US" sz="1400" dirty="0" smtClean="0"/>
              <a:t>The Emperor Penguin is the tallest and heaviest of all the penguins.  The average heights is 48inches and they average around 80 pounds.  If there 12 inches in a foot, how many feet tall are most Emperor Penguins?</a:t>
            </a:r>
            <a:endParaRPr lang="en-US" sz="1400"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28664"/>
            <a:ext cx="2133599"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3124199" y="197963"/>
            <a:ext cx="5393015" cy="369332"/>
          </a:xfrm>
          <a:prstGeom prst="rect">
            <a:avLst/>
          </a:prstGeom>
          <a:noFill/>
        </p:spPr>
        <p:txBody>
          <a:bodyPr wrap="none" rtlCol="0">
            <a:spAutoFit/>
          </a:bodyPr>
          <a:lstStyle/>
          <a:p>
            <a:r>
              <a:rPr lang="en-US" dirty="0" smtClean="0"/>
              <a:t>Name_________________________ Date___________</a:t>
            </a:r>
            <a:endParaRPr lang="en-US" dirty="0"/>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743200" y="4323083"/>
            <a:ext cx="3633282" cy="2536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ounded Rectangle 9"/>
          <p:cNvSpPr/>
          <p:nvPr/>
        </p:nvSpPr>
        <p:spPr>
          <a:xfrm>
            <a:off x="6526152" y="581435"/>
            <a:ext cx="2534241" cy="341642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ounded Rectangle 10"/>
          <p:cNvSpPr/>
          <p:nvPr/>
        </p:nvSpPr>
        <p:spPr>
          <a:xfrm>
            <a:off x="2438400" y="581435"/>
            <a:ext cx="4011552" cy="1708211"/>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ounded Rectangle 11"/>
          <p:cNvSpPr/>
          <p:nvPr/>
        </p:nvSpPr>
        <p:spPr>
          <a:xfrm>
            <a:off x="92513" y="1722847"/>
            <a:ext cx="2193485" cy="2275011"/>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2"/>
          <p:cNvSpPr/>
          <p:nvPr/>
        </p:nvSpPr>
        <p:spPr>
          <a:xfrm>
            <a:off x="2438400" y="2362200"/>
            <a:ext cx="4011552" cy="18288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p:cNvSpPr/>
          <p:nvPr/>
        </p:nvSpPr>
        <p:spPr>
          <a:xfrm>
            <a:off x="6494803" y="4059771"/>
            <a:ext cx="2607861" cy="2722029"/>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p:cNvGrpSpPr/>
          <p:nvPr/>
        </p:nvGrpSpPr>
        <p:grpSpPr>
          <a:xfrm>
            <a:off x="0" y="4098161"/>
            <a:ext cx="2667000" cy="2759839"/>
            <a:chOff x="76200" y="4495800"/>
            <a:chExt cx="2590800" cy="2362200"/>
          </a:xfrm>
        </p:grpSpPr>
        <p:sp>
          <p:nvSpPr>
            <p:cNvPr id="15" name="TextBox 14"/>
            <p:cNvSpPr txBox="1"/>
            <p:nvPr/>
          </p:nvSpPr>
          <p:spPr>
            <a:xfrm>
              <a:off x="228601" y="4515953"/>
              <a:ext cx="2286000" cy="276999"/>
            </a:xfrm>
            <a:prstGeom prst="rect">
              <a:avLst/>
            </a:prstGeom>
            <a:noFill/>
          </p:spPr>
          <p:txBody>
            <a:bodyPr wrap="square" rtlCol="0">
              <a:spAutoFit/>
            </a:bodyPr>
            <a:lstStyle/>
            <a:p>
              <a:endParaRPr lang="en-US" sz="1200" dirty="0"/>
            </a:p>
          </p:txBody>
        </p:sp>
        <p:sp>
          <p:nvSpPr>
            <p:cNvPr id="16" name="Rounded Rectangle 15"/>
            <p:cNvSpPr/>
            <p:nvPr/>
          </p:nvSpPr>
          <p:spPr>
            <a:xfrm>
              <a:off x="76200" y="4495800"/>
              <a:ext cx="2590800" cy="23622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ed Rectangle 16"/>
            <p:cNvSpPr/>
            <p:nvPr/>
          </p:nvSpPr>
          <p:spPr>
            <a:xfrm>
              <a:off x="152399" y="5574456"/>
              <a:ext cx="762001" cy="11311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3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8694" y="5560590"/>
              <a:ext cx="785813"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4987" y="5574456"/>
              <a:ext cx="785813"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3" name="TextBox 22"/>
          <p:cNvSpPr txBox="1"/>
          <p:nvPr/>
        </p:nvSpPr>
        <p:spPr>
          <a:xfrm>
            <a:off x="0" y="4180011"/>
            <a:ext cx="2624879" cy="1169551"/>
          </a:xfrm>
          <a:prstGeom prst="rect">
            <a:avLst/>
          </a:prstGeom>
          <a:noFill/>
        </p:spPr>
        <p:txBody>
          <a:bodyPr wrap="square" rtlCol="0">
            <a:spAutoFit/>
          </a:bodyPr>
          <a:lstStyle/>
          <a:p>
            <a:r>
              <a:rPr lang="en-US" sz="1400" dirty="0" smtClean="0"/>
              <a:t>The </a:t>
            </a:r>
            <a:r>
              <a:rPr lang="en-US" sz="1400" dirty="0"/>
              <a:t>f</a:t>
            </a:r>
            <a:r>
              <a:rPr lang="en-US" sz="1400" dirty="0" smtClean="0"/>
              <a:t>emale penguin lays one egg per year.  The male penguin holds the egg on his feet for nine weeks. Show the three ways to represent the number 9.</a:t>
            </a:r>
            <a:endParaRPr lang="en-US" dirty="0"/>
          </a:p>
        </p:txBody>
      </p:sp>
      <p:sp>
        <p:nvSpPr>
          <p:cNvPr id="19" name="TextBox 18"/>
          <p:cNvSpPr txBox="1"/>
          <p:nvPr/>
        </p:nvSpPr>
        <p:spPr>
          <a:xfrm>
            <a:off x="2588559" y="2543440"/>
            <a:ext cx="3709482" cy="1384995"/>
          </a:xfrm>
          <a:prstGeom prst="rect">
            <a:avLst/>
          </a:prstGeom>
          <a:noFill/>
        </p:spPr>
        <p:txBody>
          <a:bodyPr wrap="square" rtlCol="0">
            <a:spAutoFit/>
          </a:bodyPr>
          <a:lstStyle/>
          <a:p>
            <a:r>
              <a:rPr lang="en-US" sz="1400" dirty="0" smtClean="0"/>
              <a:t>The speed of the Emperor Penguin in the water is around 6 to 9 miles per hour.  They need to be fast to avoid being caught by their predator, the Leopard  </a:t>
            </a:r>
            <a:r>
              <a:rPr lang="en-US" sz="1400" dirty="0"/>
              <a:t>S</a:t>
            </a:r>
            <a:r>
              <a:rPr lang="en-US" sz="1400" dirty="0" smtClean="0"/>
              <a:t>eal.  The Leopard Seal eats about 5 penguins a day.  If a penguin swims at the rate of 6 mph how far can they travel in 4 hours?</a:t>
            </a:r>
            <a:endParaRPr lang="en-US" sz="1400" dirty="0"/>
          </a:p>
        </p:txBody>
      </p:sp>
      <p:sp>
        <p:nvSpPr>
          <p:cNvPr id="22" name="TextBox 21"/>
          <p:cNvSpPr txBox="1"/>
          <p:nvPr/>
        </p:nvSpPr>
        <p:spPr>
          <a:xfrm>
            <a:off x="6744795" y="4187743"/>
            <a:ext cx="2175402" cy="2031325"/>
          </a:xfrm>
          <a:prstGeom prst="rect">
            <a:avLst/>
          </a:prstGeom>
          <a:noFill/>
        </p:spPr>
        <p:txBody>
          <a:bodyPr wrap="square" rtlCol="0">
            <a:spAutoFit/>
          </a:bodyPr>
          <a:lstStyle/>
          <a:p>
            <a:r>
              <a:rPr lang="en-US" sz="1400" dirty="0" smtClean="0"/>
              <a:t>When the male penguins are holding their eggs they huddle in a group of about 5,000 called a colony.  During this time the male penguin does not eat.  They lose 40% of their body weight. </a:t>
            </a:r>
            <a:r>
              <a:rPr lang="en-US" sz="1400" smtClean="0"/>
              <a:t>What is 40% of 80?</a:t>
            </a:r>
            <a:endParaRPr lang="en-US" sz="1400" dirty="0"/>
          </a:p>
        </p:txBody>
      </p:sp>
    </p:spTree>
    <p:extLst>
      <p:ext uri="{BB962C8B-B14F-4D97-AF65-F5344CB8AC3E}">
        <p14:creationId xmlns:p14="http://schemas.microsoft.com/office/powerpoint/2010/main" val="42568245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301</Words>
  <Application>Microsoft Office PowerPoint</Application>
  <PresentationFormat>On-screen Show (4:3)</PresentationFormat>
  <Paragraphs>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Mercer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Kay Bacallao</dc:creator>
  <cp:lastModifiedBy>karen sallee</cp:lastModifiedBy>
  <cp:revision>17</cp:revision>
  <dcterms:created xsi:type="dcterms:W3CDTF">2014-10-21T20:47:00Z</dcterms:created>
  <dcterms:modified xsi:type="dcterms:W3CDTF">2015-03-23T20:49:07Z</dcterms:modified>
</cp:coreProperties>
</file>