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79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2E49-6040-49BA-BF37-BC8BE4552B80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DD69-E981-4999-AC37-691164C1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78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2E49-6040-49BA-BF37-BC8BE4552B80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DD69-E981-4999-AC37-691164C1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14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2E49-6040-49BA-BF37-BC8BE4552B80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DD69-E981-4999-AC37-691164C1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0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2E49-6040-49BA-BF37-BC8BE4552B80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DD69-E981-4999-AC37-691164C1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1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2E49-6040-49BA-BF37-BC8BE4552B80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DD69-E981-4999-AC37-691164C1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99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2E49-6040-49BA-BF37-BC8BE4552B80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DD69-E981-4999-AC37-691164C1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6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2E49-6040-49BA-BF37-BC8BE4552B80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DD69-E981-4999-AC37-691164C1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35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2E49-6040-49BA-BF37-BC8BE4552B80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DD69-E981-4999-AC37-691164C1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41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2E49-6040-49BA-BF37-BC8BE4552B80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DD69-E981-4999-AC37-691164C1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2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2E49-6040-49BA-BF37-BC8BE4552B80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DD69-E981-4999-AC37-691164C1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5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2E49-6040-49BA-BF37-BC8BE4552B80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DD69-E981-4999-AC37-691164C1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79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2E49-6040-49BA-BF37-BC8BE4552B80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8DD69-E981-4999-AC37-691164C1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2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43905" y="420709"/>
            <a:ext cx="60000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Giraffes are the tallest land animals. A giraffe could look into a second-story window without even having to stand on its tiptoes! 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6477001" y="1121570"/>
            <a:ext cx="26669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Males, up to 18 feet tall; females, up to 14 feet tall.  How much taller are the male giraffes than the female giraffes?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37103" y="5366984"/>
            <a:ext cx="23195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Calves are 6 feet tall at birth!</a:t>
            </a:r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4268" y="5897536"/>
            <a:ext cx="1404331" cy="926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28665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76600" y="983071"/>
            <a:ext cx="304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a herd of giraffes, half are male and half are female.  What equivalent fractions could show the number of male giraffes in the heard? List as many as you can.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143905" y="969346"/>
            <a:ext cx="3180695" cy="32216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8931" y="3659386"/>
            <a:ext cx="28597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giraffe's feet are the size of a dinner plate—12 inches across.  What would be the total length if we lined up 15 giraffe feet end to end?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2" y="3655169"/>
            <a:ext cx="3067705" cy="3163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570" y="943929"/>
            <a:ext cx="2751398" cy="2715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400751" y="4349858"/>
            <a:ext cx="2667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giraffe's 6-foot-long neck weighs about 600 pounds. How much would 100 giraffe necks weigh?</a:t>
            </a:r>
            <a:endParaRPr lang="en-US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703" y="4253865"/>
            <a:ext cx="3206750" cy="2570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557" y="3659386"/>
            <a:ext cx="2597411" cy="1707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333" y="5677738"/>
            <a:ext cx="1095061" cy="1140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08333" y="3747195"/>
            <a:ext cx="2562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List 5 prime numbers between 25 and 100.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254703" y="51377"/>
            <a:ext cx="5907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Name___________________________  Date_____________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527563" y="5639327"/>
            <a:ext cx="879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List 2 composite numbers.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6720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160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</cp:revision>
  <cp:lastPrinted>2014-10-17T14:23:48Z</cp:lastPrinted>
  <dcterms:created xsi:type="dcterms:W3CDTF">2014-10-17T11:33:29Z</dcterms:created>
  <dcterms:modified xsi:type="dcterms:W3CDTF">2014-10-17T16:30:48Z</dcterms:modified>
</cp:coreProperties>
</file>