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41131-4240-4C28-8E6A-AA13FD507E93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14E67-FDFD-48AF-8629-5B99B3A60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9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14E67-FDFD-48AF-8629-5B99B3A607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02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6F4F-CD95-49A7-8BAE-284266295685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24400-7D2C-4C24-86CE-D914239D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14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6F4F-CD95-49A7-8BAE-284266295685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24400-7D2C-4C24-86CE-D914239D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33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6F4F-CD95-49A7-8BAE-284266295685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24400-7D2C-4C24-86CE-D914239D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56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6F4F-CD95-49A7-8BAE-284266295685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24400-7D2C-4C24-86CE-D914239D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54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6F4F-CD95-49A7-8BAE-284266295685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24400-7D2C-4C24-86CE-D914239D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9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6F4F-CD95-49A7-8BAE-284266295685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24400-7D2C-4C24-86CE-D914239D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66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6F4F-CD95-49A7-8BAE-284266295685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24400-7D2C-4C24-86CE-D914239D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96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6F4F-CD95-49A7-8BAE-284266295685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24400-7D2C-4C24-86CE-D914239D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650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6F4F-CD95-49A7-8BAE-284266295685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24400-7D2C-4C24-86CE-D914239D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64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6F4F-CD95-49A7-8BAE-284266295685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24400-7D2C-4C24-86CE-D914239D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72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6F4F-CD95-49A7-8BAE-284266295685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24400-7D2C-4C24-86CE-D914239D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55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06F4F-CD95-49A7-8BAE-284266295685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24400-7D2C-4C24-86CE-D914239D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88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7321"/>
            <a:ext cx="2321687" cy="1886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62111"/>
            <a:ext cx="2438400" cy="229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04800"/>
            <a:ext cx="2057400" cy="1934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020" y="3577351"/>
            <a:ext cx="2209800" cy="143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366" y="5466696"/>
            <a:ext cx="1714634" cy="1391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39"/>
            <a:ext cx="1694053" cy="1040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0" y="33528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343400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27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" y="-457200"/>
            <a:ext cx="2696633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" y="1645920"/>
            <a:ext cx="2188029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3628"/>
            <a:ext cx="2299860" cy="1512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39" y="3657601"/>
            <a:ext cx="1913709" cy="1365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858000" y="120134"/>
            <a:ext cx="2475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Name_______________</a:t>
            </a:r>
            <a:endParaRPr lang="en-US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604260"/>
            <a:ext cx="2332751" cy="1418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12" y="5962650"/>
            <a:ext cx="719137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389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14372</TotalTime>
  <Words>3</Words>
  <Application>Microsoft Office PowerPoint</Application>
  <PresentationFormat>On-screen Show (4:3)</PresentationFormat>
  <Paragraphs>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9</cp:revision>
  <cp:lastPrinted>2014-09-24T12:50:39Z</cp:lastPrinted>
  <dcterms:created xsi:type="dcterms:W3CDTF">2014-09-22T12:21:53Z</dcterms:created>
  <dcterms:modified xsi:type="dcterms:W3CDTF">2014-10-16T12:08:24Z</dcterms:modified>
</cp:coreProperties>
</file>